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5143500" type="screen16x9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74" autoAdjust="0"/>
  </p:normalViewPr>
  <p:slideViewPr>
    <p:cSldViewPr snapToGrid="0" snapToObjects="1"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3857F-F1A5-1342-9676-1FFD1796A074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6E269-BB8C-1B49-9F69-8A41B2D50C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341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6E269-BB8C-1B49-9F69-8A41B2D50C33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47091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6E269-BB8C-1B49-9F69-8A41B2D50C33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4722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6E269-BB8C-1B49-9F69-8A41B2D50C33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2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6E269-BB8C-1B49-9F69-8A41B2D50C33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6497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6E269-BB8C-1B49-9F69-8A41B2D50C33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1063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6E269-BB8C-1B49-9F69-8A41B2D50C33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4770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6E269-BB8C-1B49-9F69-8A41B2D50C33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8733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6E269-BB8C-1B49-9F69-8A41B2D50C33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13301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6E269-BB8C-1B49-9F69-8A41B2D50C33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36956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6E269-BB8C-1B49-9F69-8A41B2D50C33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777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165C-49E2-2340-9043-435638E4367D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BBCD-8112-8045-9C5D-47FB06A271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8891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165C-49E2-2340-9043-435638E4367D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BBCD-8112-8045-9C5D-47FB06A271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3293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165C-49E2-2340-9043-435638E4367D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BBCD-8112-8045-9C5D-47FB06A271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752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165C-49E2-2340-9043-435638E4367D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BBCD-8112-8045-9C5D-47FB06A271B5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 descr="Marca_UCuenca_2021_Transparente_Azul.png">
            <a:extLst>
              <a:ext uri="{FF2B5EF4-FFF2-40B4-BE49-F238E27FC236}">
                <a16:creationId xmlns:a16="http://schemas.microsoft.com/office/drawing/2014/main" id="{5A36D798-747B-46CD-06F0-61379A1F42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55" y="244789"/>
            <a:ext cx="1252657" cy="375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838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165C-49E2-2340-9043-435638E4367D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BBCD-8112-8045-9C5D-47FB06A271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3516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165C-49E2-2340-9043-435638E4367D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BBCD-8112-8045-9C5D-47FB06A271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6356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165C-49E2-2340-9043-435638E4367D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BBCD-8112-8045-9C5D-47FB06A271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8232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165C-49E2-2340-9043-435638E4367D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BBCD-8112-8045-9C5D-47FB06A271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3761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165C-49E2-2340-9043-435638E4367D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BBCD-8112-8045-9C5D-47FB06A271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0819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165C-49E2-2340-9043-435638E4367D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BBCD-8112-8045-9C5D-47FB06A271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0737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165C-49E2-2340-9043-435638E4367D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BBCD-8112-8045-9C5D-47FB06A271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522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F165C-49E2-2340-9043-435638E4367D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FBBCD-8112-8045-9C5D-47FB06A271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7495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Recursos_Portadas.png">
            <a:extLst>
              <a:ext uri="{FF2B5EF4-FFF2-40B4-BE49-F238E27FC236}">
                <a16:creationId xmlns:a16="http://schemas.microsoft.com/office/drawing/2014/main" id="{79187058-862B-BBE5-8FD5-53D239E3A4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8" y="1624993"/>
            <a:ext cx="3248722" cy="324872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C821EB29-EB89-BD26-D5AD-F0272033077C}"/>
              </a:ext>
            </a:extLst>
          </p:cNvPr>
          <p:cNvSpPr txBox="1"/>
          <p:nvPr/>
        </p:nvSpPr>
        <p:spPr>
          <a:xfrm>
            <a:off x="4338416" y="1998227"/>
            <a:ext cx="34804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/>
                <a:cs typeface="Arial"/>
              </a:rPr>
              <a:t>Título grande en dos líneas o más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45C28B9-FAC3-4107-977E-FF7C3858B7E0}"/>
              </a:ext>
            </a:extLst>
          </p:cNvPr>
          <p:cNvSpPr txBox="1"/>
          <p:nvPr/>
        </p:nvSpPr>
        <p:spPr>
          <a:xfrm>
            <a:off x="4338416" y="3456065"/>
            <a:ext cx="4071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Arial"/>
                <a:cs typeface="Arial"/>
              </a:rPr>
              <a:t>Subtitulo de ser necesario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4253EE23-FBB2-1E7D-8F80-C5CA1D4C1B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273" y="248717"/>
            <a:ext cx="3109229" cy="937341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4CFED157-E73E-BC84-B51C-E942E76933A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0899" t="7023" r="9334" b="78543"/>
          <a:stretch/>
        </p:blipFill>
        <p:spPr>
          <a:xfrm>
            <a:off x="3757747" y="248717"/>
            <a:ext cx="5179980" cy="93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929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4F2175A-4B74-E386-8092-80B15F440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902" y="4507289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962B5E02-3946-9A4F-9D88-B72BC5EF24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545" y="4520540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6C5F7D20-9C95-23B1-0D6A-E3A504A24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140" y="4514641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131F0428-9DBB-7F6D-2697-68E8094ED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893" y="4522592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53C5C17A-FF58-3CF8-115A-FD4519738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695" y="4520541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988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4F2175A-4B74-E386-8092-80B15F440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902" y="4507289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962B5E02-3946-9A4F-9D88-B72BC5EF24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545" y="4520540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6C5F7D20-9C95-23B1-0D6A-E3A504A24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140" y="4514641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131F0428-9DBB-7F6D-2697-68E8094ED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893" y="4522592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53C5C17A-FF58-3CF8-115A-FD4519738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695" y="4520541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0360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4F2175A-4B74-E386-8092-80B15F440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902" y="4507289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962B5E02-3946-9A4F-9D88-B72BC5EF24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545" y="4520540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6C5F7D20-9C95-23B1-0D6A-E3A504A24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140" y="4514641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131F0428-9DBB-7F6D-2697-68E8094ED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893" y="4522592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53C5C17A-FF58-3CF8-115A-FD4519738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695" y="4520541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621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4F2175A-4B74-E386-8092-80B15F440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902" y="4507289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962B5E02-3946-9A4F-9D88-B72BC5EF24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545" y="4520540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6C5F7D20-9C95-23B1-0D6A-E3A504A24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140" y="4514641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131F0428-9DBB-7F6D-2697-68E8094ED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893" y="4522592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53C5C17A-FF58-3CF8-115A-FD4519738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695" y="4520541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094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4F2175A-4B74-E386-8092-80B15F440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902" y="4507289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962B5E02-3946-9A4F-9D88-B72BC5EF24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545" y="4520540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6C5F7D20-9C95-23B1-0D6A-E3A504A24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140" y="4514641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131F0428-9DBB-7F6D-2697-68E8094ED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893" y="4522592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53C5C17A-FF58-3CF8-115A-FD4519738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695" y="4520541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1873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4F2175A-4B74-E386-8092-80B15F440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902" y="4507289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962B5E02-3946-9A4F-9D88-B72BC5EF24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545" y="4520540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6C5F7D20-9C95-23B1-0D6A-E3A504A24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140" y="4514641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131F0428-9DBB-7F6D-2697-68E8094ED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893" y="4522592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53C5C17A-FF58-3CF8-115A-FD4519738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695" y="4520541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9198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4F2175A-4B74-E386-8092-80B15F440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902" y="4507289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962B5E02-3946-9A4F-9D88-B72BC5EF24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545" y="4520540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6C5F7D20-9C95-23B1-0D6A-E3A504A24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140" y="4514641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131F0428-9DBB-7F6D-2697-68E8094ED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893" y="4522592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53C5C17A-FF58-3CF8-115A-FD4519738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695" y="4520541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7189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4F2175A-4B74-E386-8092-80B15F440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902" y="4507289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962B5E02-3946-9A4F-9D88-B72BC5EF24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545" y="4520540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6C5F7D20-9C95-23B1-0D6A-E3A504A24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140" y="4514641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131F0428-9DBB-7F6D-2697-68E8094ED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893" y="4522592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53C5C17A-FF58-3CF8-115A-FD4519738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695" y="4520541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0678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4F2175A-4B74-E386-8092-80B15F440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902" y="4507289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962B5E02-3946-9A4F-9D88-B72BC5EF24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545" y="4520540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6C5F7D20-9C95-23B1-0D6A-E3A504A24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140" y="4514641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131F0428-9DBB-7F6D-2697-68E8094ED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893" y="4522592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53C5C17A-FF58-3CF8-115A-FD4519738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695" y="4520541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5198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4F2175A-4B74-E386-8092-80B15F440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902" y="4507289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962B5E02-3946-9A4F-9D88-B72BC5EF24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545" y="4520540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6C5F7D20-9C95-23B1-0D6A-E3A504A24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140" y="4514641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131F0428-9DBB-7F6D-2697-68E8094ED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893" y="4522592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53C5C17A-FF58-3CF8-115A-FD4519738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695" y="4520541"/>
            <a:ext cx="1852655" cy="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40082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21</Words>
  <Application>Microsoft Office PowerPoint</Application>
  <PresentationFormat>Presentación en pantalla (16:9)</PresentationFormat>
  <Paragraphs>12</Paragraphs>
  <Slides>11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URPC</dc:creator>
  <cp:lastModifiedBy>Diego Correa</cp:lastModifiedBy>
  <cp:revision>12</cp:revision>
  <dcterms:created xsi:type="dcterms:W3CDTF">2022-04-12T13:33:18Z</dcterms:created>
  <dcterms:modified xsi:type="dcterms:W3CDTF">2024-11-11T23:11:47Z</dcterms:modified>
</cp:coreProperties>
</file>